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91" r:id="rId2"/>
    <p:sldId id="295" r:id="rId3"/>
    <p:sldId id="293" r:id="rId4"/>
    <p:sldId id="296" r:id="rId5"/>
    <p:sldId id="297" r:id="rId6"/>
    <p:sldId id="294" r:id="rId7"/>
    <p:sldId id="313" r:id="rId8"/>
    <p:sldId id="312" r:id="rId9"/>
    <p:sldId id="314" r:id="rId10"/>
    <p:sldId id="315" r:id="rId11"/>
    <p:sldId id="301" r:id="rId12"/>
    <p:sldId id="298" r:id="rId13"/>
    <p:sldId id="316" r:id="rId14"/>
    <p:sldId id="317" r:id="rId15"/>
    <p:sldId id="318" r:id="rId16"/>
    <p:sldId id="319" r:id="rId17"/>
    <p:sldId id="320" r:id="rId18"/>
    <p:sldId id="321" r:id="rId1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95853"/>
  </p:normalViewPr>
  <p:slideViewPr>
    <p:cSldViewPr snapToGrid="0">
      <p:cViewPr varScale="1">
        <p:scale>
          <a:sx n="102" d="100"/>
          <a:sy n="102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26/09/2024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301" y="2755727"/>
            <a:ext cx="8100010" cy="1336936"/>
          </a:xfrm>
        </p:spPr>
        <p:txBody>
          <a:bodyPr>
            <a:normAutofit fontScale="90000"/>
          </a:bodyPr>
          <a:lstStyle/>
          <a:p>
            <a:r>
              <a:rPr lang="en-US" dirty="0"/>
              <a:t>Sanitation </a:t>
            </a:r>
            <a:r>
              <a:rPr lang="en-US" dirty="0" err="1"/>
              <a:t>Assainissement</a:t>
            </a:r>
            <a:r>
              <a:rPr lang="en-US" dirty="0"/>
              <a:t> </a:t>
            </a:r>
            <a:r>
              <a:rPr lang="en-US" dirty="0" err="1"/>
              <a:t>Eau</a:t>
            </a:r>
            <a:r>
              <a:rPr lang="en-US" dirty="0"/>
              <a:t> Potable</a:t>
            </a:r>
            <a:br>
              <a:rPr lang="en-US" dirty="0"/>
            </a:br>
            <a:r>
              <a:rPr lang="en-US" dirty="0"/>
              <a:t>(SAEP)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E604-C2B1-9388-4721-CD77E46B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EDAE4-637D-7726-364D-6EC10D235D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41" y="1815622"/>
            <a:ext cx="8785317" cy="466033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986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Functionalities available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43726D-58A0-06C6-7743-74E4F95B74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4517" y="2133120"/>
            <a:ext cx="8434965" cy="4471388"/>
          </a:xfr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DCF0F-8CD1-EF52-CCD2-F8675C139488}"/>
              </a:ext>
            </a:extLst>
          </p:cNvPr>
          <p:cNvSpPr txBox="1"/>
          <p:nvPr/>
        </p:nvSpPr>
        <p:spPr>
          <a:xfrm>
            <a:off x="2605414" y="1023995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SAEP Name and any future saep will be display in this dropdown list.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19BB78-E29C-772E-6051-2607613EBE29}"/>
              </a:ext>
            </a:extLst>
          </p:cNvPr>
          <p:cNvCxnSpPr/>
          <p:nvPr/>
        </p:nvCxnSpPr>
        <p:spPr>
          <a:xfrm flipV="1">
            <a:off x="2004164" y="1947325"/>
            <a:ext cx="688932" cy="78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FB52F-4C0A-ABCA-B13D-9D7F0FF55945}"/>
              </a:ext>
            </a:extLst>
          </p:cNvPr>
          <p:cNvSpPr/>
          <p:nvPr/>
        </p:nvSpPr>
        <p:spPr>
          <a:xfrm>
            <a:off x="354517" y="2743200"/>
            <a:ext cx="1662173" cy="4990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427810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DCF0F-8CD1-EF52-CCD2-F8675C139488}"/>
              </a:ext>
            </a:extLst>
          </p:cNvPr>
          <p:cNvSpPr txBox="1"/>
          <p:nvPr/>
        </p:nvSpPr>
        <p:spPr>
          <a:xfrm>
            <a:off x="2605414" y="1023995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Date offers us the full flexibility to work filter for a specific day or period.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361C90-39AE-10BB-A2EE-057618763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822" y="2442576"/>
            <a:ext cx="8118356" cy="4306532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7E66EF-51EB-0144-1C1F-86CC347D8A6C}"/>
              </a:ext>
            </a:extLst>
          </p:cNvPr>
          <p:cNvSpPr/>
          <p:nvPr/>
        </p:nvSpPr>
        <p:spPr>
          <a:xfrm>
            <a:off x="2104373" y="2981195"/>
            <a:ext cx="1390389" cy="17661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9BFE-8D60-93E8-547F-5432784BF46D}"/>
              </a:ext>
            </a:extLst>
          </p:cNvPr>
          <p:cNvCxnSpPr/>
          <p:nvPr/>
        </p:nvCxnSpPr>
        <p:spPr>
          <a:xfrm flipV="1">
            <a:off x="3269293" y="1947325"/>
            <a:ext cx="0" cy="102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1EEE3-B73B-DB18-6CB5-FF56E3A9E4D9}"/>
              </a:ext>
            </a:extLst>
          </p:cNvPr>
          <p:cNvSpPr/>
          <p:nvPr/>
        </p:nvSpPr>
        <p:spPr>
          <a:xfrm>
            <a:off x="1252603" y="4997885"/>
            <a:ext cx="6626268" cy="13653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4D022E-2BEF-785B-F934-ABC8E68F757D}"/>
              </a:ext>
            </a:extLst>
          </p:cNvPr>
          <p:cNvSpPr txBox="1"/>
          <p:nvPr/>
        </p:nvSpPr>
        <p:spPr>
          <a:xfrm>
            <a:off x="5086313" y="2674538"/>
            <a:ext cx="263046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section will display all the available report for all the saep. Right now, it displays the reports for Pignon. It will help for the selection of the period.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26A2E-1A15-5626-55F7-F5BB4A4F7BF9}"/>
              </a:ext>
            </a:extLst>
          </p:cNvPr>
          <p:cNvCxnSpPr/>
          <p:nvPr/>
        </p:nvCxnSpPr>
        <p:spPr>
          <a:xfrm flipV="1">
            <a:off x="6125227" y="4409162"/>
            <a:ext cx="0" cy="5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9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9A2F-8A26-2D3C-8212-851FE60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3492"/>
            <a:ext cx="5937755" cy="584708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DCF0F-8CD1-EF52-CCD2-F8675C139488}"/>
              </a:ext>
            </a:extLst>
          </p:cNvPr>
          <p:cNvSpPr txBox="1"/>
          <p:nvPr/>
        </p:nvSpPr>
        <p:spPr>
          <a:xfrm>
            <a:off x="2605414" y="1023995"/>
            <a:ext cx="28058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Date offers us the full flexibility to work filter for a specific day or period.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361C90-39AE-10BB-A2EE-057618763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822" y="2442576"/>
            <a:ext cx="8118356" cy="4306532"/>
          </a:xfr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7E66EF-51EB-0144-1C1F-86CC347D8A6C}"/>
              </a:ext>
            </a:extLst>
          </p:cNvPr>
          <p:cNvSpPr/>
          <p:nvPr/>
        </p:nvSpPr>
        <p:spPr>
          <a:xfrm>
            <a:off x="2104373" y="2981195"/>
            <a:ext cx="1390389" cy="17661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9BFE-8D60-93E8-547F-5432784BF46D}"/>
              </a:ext>
            </a:extLst>
          </p:cNvPr>
          <p:cNvCxnSpPr/>
          <p:nvPr/>
        </p:nvCxnSpPr>
        <p:spPr>
          <a:xfrm flipV="1">
            <a:off x="3269293" y="1947325"/>
            <a:ext cx="0" cy="102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1EEE3-B73B-DB18-6CB5-FF56E3A9E4D9}"/>
              </a:ext>
            </a:extLst>
          </p:cNvPr>
          <p:cNvSpPr/>
          <p:nvPr/>
        </p:nvSpPr>
        <p:spPr>
          <a:xfrm>
            <a:off x="1252603" y="4997885"/>
            <a:ext cx="6626268" cy="13653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4D022E-2BEF-785B-F934-ABC8E68F757D}"/>
              </a:ext>
            </a:extLst>
          </p:cNvPr>
          <p:cNvSpPr txBox="1"/>
          <p:nvPr/>
        </p:nvSpPr>
        <p:spPr>
          <a:xfrm>
            <a:off x="5086313" y="2674538"/>
            <a:ext cx="263046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HT" dirty="0"/>
              <a:t>This section will display all the available report for all the saep. Right now, it displays the reports for Pignon. It will help for the selection of the period.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26A2E-1A15-5626-55F7-F5BB4A4F7BF9}"/>
              </a:ext>
            </a:extLst>
          </p:cNvPr>
          <p:cNvCxnSpPr/>
          <p:nvPr/>
        </p:nvCxnSpPr>
        <p:spPr>
          <a:xfrm flipV="1">
            <a:off x="6125227" y="4409162"/>
            <a:ext cx="0" cy="5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9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6E5D-B94B-0AFB-CDB2-B92BADB70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4242D-4DFC-96BD-4D45-1C6D34484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T" dirty="0"/>
              <a:t>Effect of The Quick Filters</a:t>
            </a:r>
          </a:p>
        </p:txBody>
      </p:sp>
    </p:spTree>
    <p:extLst>
      <p:ext uri="{BB962C8B-B14F-4D97-AF65-F5344CB8AC3E}">
        <p14:creationId xmlns:p14="http://schemas.microsoft.com/office/powerpoint/2010/main" val="203206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2D42C-3AD3-9782-D202-76915E8B1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7" y="1816274"/>
            <a:ext cx="8720313" cy="4346531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812C4-7D84-6DDC-865D-EC08E04E1EA5}"/>
              </a:ext>
            </a:extLst>
          </p:cNvPr>
          <p:cNvSpPr/>
          <p:nvPr/>
        </p:nvSpPr>
        <p:spPr>
          <a:xfrm>
            <a:off x="143797" y="2141951"/>
            <a:ext cx="3175600" cy="338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BE6CA-6BD1-345E-9468-7C0491D8AA01}"/>
              </a:ext>
            </a:extLst>
          </p:cNvPr>
          <p:cNvSpPr/>
          <p:nvPr/>
        </p:nvSpPr>
        <p:spPr>
          <a:xfrm>
            <a:off x="889348" y="2981195"/>
            <a:ext cx="588723" cy="8893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FEF1-3101-B37D-137E-5C202CA5561C}"/>
              </a:ext>
            </a:extLst>
          </p:cNvPr>
          <p:cNvSpPr txBox="1"/>
          <p:nvPr/>
        </p:nvSpPr>
        <p:spPr>
          <a:xfrm>
            <a:off x="4947781" y="1064712"/>
            <a:ext cx="2593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As highlighted, the date period covers all the available reports.</a:t>
            </a:r>
          </a:p>
        </p:txBody>
      </p:sp>
    </p:spTree>
    <p:extLst>
      <p:ext uri="{BB962C8B-B14F-4D97-AF65-F5344CB8AC3E}">
        <p14:creationId xmlns:p14="http://schemas.microsoft.com/office/powerpoint/2010/main" val="276248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42" y="87870"/>
            <a:ext cx="5856235" cy="413171"/>
          </a:xfrm>
        </p:spPr>
        <p:txBody>
          <a:bodyPr>
            <a:normAutofit fontScale="90000"/>
          </a:bodyPr>
          <a:lstStyle/>
          <a:p>
            <a:r>
              <a:rPr lang="en-HT" dirty="0"/>
              <a:t>Quick Filters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53FE06-506D-4A18-AFF4-129015175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1041"/>
            <a:ext cx="5856235" cy="3101975"/>
          </a:xfr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EA814E-60EA-E8A2-41C6-AE7B5E90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55" y="3712383"/>
            <a:ext cx="5755759" cy="30577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7799F6-81CE-8D63-C64D-576BB651705B}"/>
              </a:ext>
            </a:extLst>
          </p:cNvPr>
          <p:cNvSpPr txBox="1"/>
          <p:nvPr/>
        </p:nvSpPr>
        <p:spPr>
          <a:xfrm>
            <a:off x="6501008" y="1453019"/>
            <a:ext cx="17411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General information section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B2C4D-E392-FE97-4A31-967605D6E361}"/>
              </a:ext>
            </a:extLst>
          </p:cNvPr>
          <p:cNvSpPr txBox="1"/>
          <p:nvPr/>
        </p:nvSpPr>
        <p:spPr>
          <a:xfrm>
            <a:off x="601249" y="4484318"/>
            <a:ext cx="150312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/>
              <a:t>The saep operation section</a:t>
            </a:r>
          </a:p>
        </p:txBody>
      </p:sp>
    </p:spTree>
    <p:extLst>
      <p:ext uri="{BB962C8B-B14F-4D97-AF65-F5344CB8AC3E}">
        <p14:creationId xmlns:p14="http://schemas.microsoft.com/office/powerpoint/2010/main" val="23502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4A-9D8B-CBE8-D2DD-225F2201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88078"/>
            <a:ext cx="5937755" cy="638640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HT" dirty="0"/>
              <a:t>eadme section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F060BC-3C81-7421-7457-593F1B12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0" y="2016691"/>
            <a:ext cx="8771925" cy="4653232"/>
          </a:xfr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EAAD4-D3DB-E8DA-7C91-066978E7199D}"/>
              </a:ext>
            </a:extLst>
          </p:cNvPr>
          <p:cNvSpPr txBox="1"/>
          <p:nvPr/>
        </p:nvSpPr>
        <p:spPr>
          <a:xfrm>
            <a:off x="5674290" y="1102290"/>
            <a:ext cx="29436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This readme is in place to help better understand the key information displayed in the general information and operation sections.</a:t>
            </a:r>
          </a:p>
        </p:txBody>
      </p:sp>
    </p:spTree>
    <p:extLst>
      <p:ext uri="{BB962C8B-B14F-4D97-AF65-F5344CB8AC3E}">
        <p14:creationId xmlns:p14="http://schemas.microsoft.com/office/powerpoint/2010/main" val="48970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52" y="3154816"/>
            <a:ext cx="6940296" cy="667884"/>
          </a:xfrm>
        </p:spPr>
        <p:txBody>
          <a:bodyPr>
            <a:normAutofit fontScale="90000"/>
          </a:bodyPr>
          <a:lstStyle/>
          <a:p>
            <a:r>
              <a:rPr lang="en-HT" dirty="0"/>
              <a:t>S.A.E.P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4403-D669-E4BB-8026-97F9AC02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561441"/>
          </a:xfrm>
        </p:spPr>
        <p:txBody>
          <a:bodyPr/>
          <a:lstStyle/>
          <a:p>
            <a:pPr algn="just"/>
            <a:r>
              <a:rPr lang="en-HT" dirty="0"/>
              <a:t>Accessibility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9E9F8-08DF-8831-9B73-6ECFD99D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358" y="2505833"/>
            <a:ext cx="4256760" cy="22580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05" y="864296"/>
            <a:ext cx="5952995" cy="670993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SAEP &amp; Login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9D21-37D3-3E45-AC54-E4F63F23B43E}"/>
              </a:ext>
            </a:extLst>
          </p:cNvPr>
          <p:cNvSpPr txBox="1"/>
          <p:nvPr/>
        </p:nvSpPr>
        <p:spPr>
          <a:xfrm>
            <a:off x="3421532" y="2056286"/>
            <a:ext cx="1113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Log status indicator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DD5B9-44F8-B9B1-3F31-172FAED19B0F}"/>
              </a:ext>
            </a:extLst>
          </p:cNvPr>
          <p:cNvSpPr txBox="1"/>
          <p:nvPr/>
        </p:nvSpPr>
        <p:spPr>
          <a:xfrm>
            <a:off x="774709" y="2056286"/>
            <a:ext cx="17017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sz="1200" dirty="0"/>
              <a:t>Click on the HIP url link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F6E173-A5C9-28DC-708D-9A3CCC3BF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355" y="3131283"/>
            <a:ext cx="4418410" cy="2343828"/>
          </a:xfr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4122-2271-6A39-01BB-1E4780D7C214}"/>
              </a:ext>
            </a:extLst>
          </p:cNvPr>
          <p:cNvSpPr/>
          <p:nvPr/>
        </p:nvSpPr>
        <p:spPr>
          <a:xfrm>
            <a:off x="4132613" y="3131283"/>
            <a:ext cx="507152" cy="181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FEA8E-0B33-A4B2-7691-DCA2837079FA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2517951"/>
            <a:ext cx="154379" cy="6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93DEB9-FF75-99FE-A384-5BAA336E802B}"/>
              </a:ext>
            </a:extLst>
          </p:cNvPr>
          <p:cNvSpPr/>
          <p:nvPr/>
        </p:nvSpPr>
        <p:spPr>
          <a:xfrm>
            <a:off x="273324" y="4634631"/>
            <a:ext cx="904123" cy="162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7950C7-F75E-B6D1-B97B-6F2D58C70F5B}"/>
              </a:ext>
            </a:extLst>
          </p:cNvPr>
          <p:cNvCxnSpPr>
            <a:cxnSpLocks/>
          </p:cNvCxnSpPr>
          <p:nvPr/>
        </p:nvCxnSpPr>
        <p:spPr>
          <a:xfrm flipV="1">
            <a:off x="1032441" y="2333285"/>
            <a:ext cx="463849" cy="230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2A45-6909-629F-A93C-735BF3A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570597"/>
          </a:xfrm>
        </p:spPr>
        <p:txBody>
          <a:bodyPr>
            <a:normAutofit fontScale="90000"/>
          </a:bodyPr>
          <a:lstStyle/>
          <a:p>
            <a:r>
              <a:rPr lang="en-HT" dirty="0"/>
              <a:t>Login Process (2nd scenario) </a:t>
            </a:r>
          </a:p>
        </p:txBody>
      </p:sp>
      <p:pic>
        <p:nvPicPr>
          <p:cNvPr id="13" name="Content Placeholder 12" descr="Cursor">
            <a:extLst>
              <a:ext uri="{FF2B5EF4-FFF2-40B4-BE49-F238E27FC236}">
                <a16:creationId xmlns:a16="http://schemas.microsoft.com/office/drawing/2014/main" id="{CD3C9149-30CD-CD31-5144-BDF08C3C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5103805"/>
            <a:ext cx="217230" cy="217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8652A-3C26-3599-08A7-48913E5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12" y="3131283"/>
            <a:ext cx="4440388" cy="2343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A585AA-9CB2-EFAF-BB07-76CA46550B48}"/>
              </a:ext>
            </a:extLst>
          </p:cNvPr>
          <p:cNvSpPr/>
          <p:nvPr/>
        </p:nvSpPr>
        <p:spPr>
          <a:xfrm>
            <a:off x="5600700" y="3606800"/>
            <a:ext cx="2794000" cy="1413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D0EEA-2F09-AFA5-DCE6-D0EBEA8C970F}"/>
              </a:ext>
            </a:extLst>
          </p:cNvPr>
          <p:cNvSpPr txBox="1"/>
          <p:nvPr/>
        </p:nvSpPr>
        <p:spPr>
          <a:xfrm>
            <a:off x="5560613" y="1943100"/>
            <a:ext cx="27263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P</a:t>
            </a:r>
            <a:r>
              <a:rPr lang="en-US" sz="1200" dirty="0"/>
              <a:t>l</a:t>
            </a:r>
            <a:r>
              <a:rPr lang="en-HT" sz="1200" dirty="0"/>
              <a:t>ease enter your 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850CCD-1B8E-3AA9-BBD7-9666639DB0E5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6923806" y="2220099"/>
            <a:ext cx="0" cy="91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BC7F0-B512-791B-00D9-66D3AC34D5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701" y="3131282"/>
            <a:ext cx="4398972" cy="2343827"/>
          </a:xfrm>
          <a:ln>
            <a:solidFill>
              <a:schemeClr val="accent1"/>
            </a:solidFill>
          </a:ln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C9809FAD-D1E7-8E82-88F5-CD8BE6F0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341682" y="3001958"/>
            <a:ext cx="258647" cy="2586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F596C-A4A8-6F71-D857-731451076484}"/>
              </a:ext>
            </a:extLst>
          </p:cNvPr>
          <p:cNvCxnSpPr/>
          <p:nvPr/>
        </p:nvCxnSpPr>
        <p:spPr>
          <a:xfrm flipV="1">
            <a:off x="4471005" y="2295607"/>
            <a:ext cx="0" cy="76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B14FA-E24B-D906-F3E3-16D30BEFDB04}"/>
              </a:ext>
            </a:extLst>
          </p:cNvPr>
          <p:cNvSpPr/>
          <p:nvPr/>
        </p:nvSpPr>
        <p:spPr>
          <a:xfrm>
            <a:off x="2998406" y="2061880"/>
            <a:ext cx="2398031" cy="233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T" sz="1200" dirty="0">
                <a:solidFill>
                  <a:schemeClr val="tx1"/>
                </a:solidFill>
              </a:rPr>
              <a:t>Please Click on this selection box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86FE3-F9AF-2AEF-A0AE-E8CA7E420ADD}"/>
              </a:ext>
            </a:extLst>
          </p:cNvPr>
          <p:cNvSpPr/>
          <p:nvPr/>
        </p:nvSpPr>
        <p:spPr>
          <a:xfrm>
            <a:off x="3940265" y="3177571"/>
            <a:ext cx="596268" cy="174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3BA48-5154-5C86-FA8F-13AD29069B5F}"/>
              </a:ext>
            </a:extLst>
          </p:cNvPr>
          <p:cNvSpPr/>
          <p:nvPr/>
        </p:nvSpPr>
        <p:spPr>
          <a:xfrm>
            <a:off x="3940265" y="3352352"/>
            <a:ext cx="596268" cy="254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pic>
        <p:nvPicPr>
          <p:cNvPr id="28" name="Graphic 27" descr="Cursor">
            <a:extLst>
              <a:ext uri="{FF2B5EF4-FFF2-40B4-BE49-F238E27FC236}">
                <a16:creationId xmlns:a16="http://schemas.microsoft.com/office/drawing/2014/main" id="{6525421B-A45E-4FD5-9905-EE3C4E07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35892">
            <a:off x="3614085" y="3261618"/>
            <a:ext cx="332481" cy="3324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F1E26-17E9-7899-6F95-48712D2531E2}"/>
              </a:ext>
            </a:extLst>
          </p:cNvPr>
          <p:cNvCxnSpPr>
            <a:cxnSpLocks/>
          </p:cNvCxnSpPr>
          <p:nvPr/>
        </p:nvCxnSpPr>
        <p:spPr>
          <a:xfrm flipH="1" flipV="1">
            <a:off x="2151308" y="2318499"/>
            <a:ext cx="1565559" cy="103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A59AD0-07C6-9999-7ED6-6DDF01881D20}"/>
              </a:ext>
            </a:extLst>
          </p:cNvPr>
          <p:cNvSpPr txBox="1"/>
          <p:nvPr/>
        </p:nvSpPr>
        <p:spPr>
          <a:xfrm>
            <a:off x="143718" y="2018608"/>
            <a:ext cx="24776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sz="1200" dirty="0"/>
              <a:t>Click to Login or Signup</a:t>
            </a:r>
          </a:p>
        </p:txBody>
      </p:sp>
    </p:spTree>
    <p:extLst>
      <p:ext uri="{BB962C8B-B14F-4D97-AF65-F5344CB8AC3E}">
        <p14:creationId xmlns:p14="http://schemas.microsoft.com/office/powerpoint/2010/main" val="42223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B55C6B-80F4-8161-0A69-F8D75A5DC4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745" y="1277655"/>
            <a:ext cx="8904508" cy="473051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04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13792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BB90A-FF43-AB67-81CA-56F9B45DE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707" y="1753644"/>
            <a:ext cx="8841903" cy="469725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290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2B2092-3650-5CBA-9AD7-1A7E074392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88" y="1716066"/>
            <a:ext cx="8968824" cy="475767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83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230D-ABE7-223A-0F50-14DC8DB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21544"/>
            <a:ext cx="5937755" cy="525441"/>
          </a:xfrm>
        </p:spPr>
        <p:txBody>
          <a:bodyPr>
            <a:normAutofit fontScale="90000"/>
          </a:bodyPr>
          <a:lstStyle/>
          <a:p>
            <a:r>
              <a:rPr lang="en-HT" dirty="0"/>
              <a:t>HIP Console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7C7383-3987-CDDA-13B3-E165431D7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65336"/>
            <a:ext cx="9138286" cy="484757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830845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8761</TotalTime>
  <Words>276</Words>
  <Application>Microsoft Macintosh PowerPoint</Application>
  <PresentationFormat>Letter Paper (8.5x11 in)</PresentationFormat>
  <Paragraphs>38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Parcel</vt:lpstr>
      <vt:lpstr>Sanitation Assainissement Eau Potable (SAEP)</vt:lpstr>
      <vt:lpstr>S.A.E.P</vt:lpstr>
      <vt:lpstr>Hanwash HOME</vt:lpstr>
      <vt:lpstr>Access The SAEP &amp; Login process</vt:lpstr>
      <vt:lpstr>Login Process (2nd scenario) </vt:lpstr>
      <vt:lpstr>HIP Console overview</vt:lpstr>
      <vt:lpstr>HIP Console overview</vt:lpstr>
      <vt:lpstr>HIP Console overview</vt:lpstr>
      <vt:lpstr>HIP Console overview</vt:lpstr>
      <vt:lpstr>HIP Console overview</vt:lpstr>
      <vt:lpstr>Functionalities</vt:lpstr>
      <vt:lpstr>Quick filters</vt:lpstr>
      <vt:lpstr>Quick filters</vt:lpstr>
      <vt:lpstr>Quick filters</vt:lpstr>
      <vt:lpstr>Main</vt:lpstr>
      <vt:lpstr>Quick Filters Selection</vt:lpstr>
      <vt:lpstr>Quick Filters Selection</vt:lpstr>
      <vt:lpstr>Readme section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20</cp:revision>
  <dcterms:created xsi:type="dcterms:W3CDTF">2024-03-14T13:36:03Z</dcterms:created>
  <dcterms:modified xsi:type="dcterms:W3CDTF">2024-09-26T14:59:29Z</dcterms:modified>
</cp:coreProperties>
</file>